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91" r:id="rId2"/>
    <p:sldId id="257" r:id="rId3"/>
    <p:sldId id="287" r:id="rId4"/>
    <p:sldId id="271" r:id="rId5"/>
  </p:sldIdLst>
  <p:sldSz cx="12192000" cy="6858000"/>
  <p:notesSz cx="6858000" cy="9144000"/>
  <p:custDataLst>
    <p:tags r:id="rId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AD9"/>
    <a:srgbClr val="FDFDFD"/>
    <a:srgbClr val="91919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1" autoAdjust="0"/>
    <p:restoredTop sz="98549" autoAdjust="0"/>
  </p:normalViewPr>
  <p:slideViewPr>
    <p:cSldViewPr snapToGrid="0" showGuides="1">
      <p:cViewPr>
        <p:scale>
          <a:sx n="94" d="100"/>
          <a:sy n="94" d="100"/>
        </p:scale>
        <p:origin x="-91" y="-1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4.png>
</file>

<file path=ppt/media/image6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0D2FD-8BC8-46E7-8BCA-149B0CA632C7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59B7F-59E0-477F-9CB0-198C93CBE1C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241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59B7F-59E0-477F-9CB0-198C93CBE1CD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188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59B7F-59E0-477F-9CB0-198C93CBE1C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399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更多模板：亮亮图文旗舰店</a:t>
            </a:r>
            <a:r>
              <a:rPr lang="en-US" altLang="zh-CN" smtClean="0"/>
              <a:t>https://liangliangtuwen.tmall.com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F59B7F-59E0-477F-9CB0-198C93CBE1C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409227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3147314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354547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2412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2471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269243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91672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43739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1741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98656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1113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7E188-6C95-4458-A2C2-431E100AB8FD}" type="datetimeFigureOut">
              <a:rPr lang="zh-CN" altLang="en-US" smtClean="0"/>
              <a:pPr/>
              <a:t>2018/3/28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07564-0FD8-43A0-92FF-B0C1378B07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632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emf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7156" y="1045299"/>
            <a:ext cx="2288275" cy="5538113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10508596" y="1040805"/>
            <a:ext cx="715261" cy="3279147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11153558" y="893846"/>
            <a:ext cx="956250" cy="5964154"/>
            <a:chOff x="10774326" y="0"/>
            <a:chExt cx="956250" cy="5964154"/>
          </a:xfrm>
        </p:grpSpPr>
        <p:cxnSp>
          <p:nvCxnSpPr>
            <p:cNvPr id="40" name="直接连接符 39"/>
            <p:cNvCxnSpPr/>
            <p:nvPr/>
          </p:nvCxnSpPr>
          <p:spPr>
            <a:xfrm flipH="1">
              <a:off x="11331615" y="0"/>
              <a:ext cx="0" cy="3009418"/>
            </a:xfrm>
            <a:prstGeom prst="line">
              <a:avLst/>
            </a:prstGeom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椭圆 40"/>
            <p:cNvSpPr/>
            <p:nvPr/>
          </p:nvSpPr>
          <p:spPr>
            <a:xfrm>
              <a:off x="11123270" y="3012311"/>
              <a:ext cx="416689" cy="416689"/>
            </a:xfrm>
            <a:prstGeom prst="ellipse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/>
            <p:cNvCxnSpPr/>
            <p:nvPr/>
          </p:nvCxnSpPr>
          <p:spPr>
            <a:xfrm flipH="1">
              <a:off x="11331615" y="3426106"/>
              <a:ext cx="0" cy="2538048"/>
            </a:xfrm>
            <a:prstGeom prst="line">
              <a:avLst/>
            </a:prstGeom>
            <a:ln w="3492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 flipH="1">
              <a:off x="10774326" y="3903265"/>
              <a:ext cx="956250" cy="765000"/>
            </a:xfrm>
            <a:prstGeom prst="rect">
              <a:avLst/>
            </a:prstGeom>
          </p:spPr>
        </p:pic>
      </p:grpSp>
      <p:sp>
        <p:nvSpPr>
          <p:cNvPr id="88" name="矩形 87"/>
          <p:cNvSpPr/>
          <p:nvPr/>
        </p:nvSpPr>
        <p:spPr>
          <a:xfrm>
            <a:off x="0" y="-1"/>
            <a:ext cx="12192000" cy="10424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9" name="Jamie Foxx - Fly Lov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 cstate="print"/>
          <a:stretch>
            <a:fillRect/>
          </a:stretch>
        </p:blipFill>
        <p:spPr>
          <a:xfrm>
            <a:off x="-674634" y="1908175"/>
            <a:ext cx="609600" cy="609600"/>
          </a:xfrm>
          <a:prstGeom prst="rect">
            <a:avLst/>
          </a:prstGeom>
        </p:spPr>
      </p:pic>
      <p:sp>
        <p:nvSpPr>
          <p:cNvPr id="14" name="文本框 8"/>
          <p:cNvSpPr txBox="1"/>
          <p:nvPr/>
        </p:nvSpPr>
        <p:spPr>
          <a:xfrm>
            <a:off x="4596534" y="2707649"/>
            <a:ext cx="3724096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 smtClean="0">
                <a:latin typeface="迷你简姚体" panose="03000509000000000000" pitchFamily="65" charset="-122"/>
                <a:ea typeface="迷你简姚体" panose="03000509000000000000" pitchFamily="65" charset="-122"/>
              </a:rPr>
              <a:t>叫床</a:t>
            </a:r>
            <a:r>
              <a:rPr lang="en-US" altLang="zh-CN" sz="4000" b="1" dirty="0" smtClean="0">
                <a:latin typeface="迷你简姚体" panose="03000509000000000000" pitchFamily="65" charset="-122"/>
                <a:ea typeface="迷你简姚体" panose="03000509000000000000" pitchFamily="65" charset="-122"/>
              </a:rPr>
              <a:t>APP</a:t>
            </a:r>
          </a:p>
          <a:p>
            <a:r>
              <a:rPr lang="en-US" altLang="zh-CN" sz="3600" b="1" dirty="0" smtClean="0">
                <a:latin typeface="迷你简姚体" panose="03000509000000000000" pitchFamily="65" charset="-122"/>
                <a:ea typeface="迷你简姚体" panose="03000509000000000000" pitchFamily="65" charset="-122"/>
              </a:rPr>
              <a:t>-</a:t>
            </a:r>
            <a:r>
              <a:rPr lang="zh-CN" altLang="en-US" sz="2800" b="1" dirty="0" smtClean="0">
                <a:latin typeface="迷你简姚体" panose="03000509000000000000" pitchFamily="65" charset="-122"/>
                <a:ea typeface="迷你简姚体" panose="03000509000000000000" pitchFamily="65" charset="-122"/>
              </a:rPr>
              <a:t>让起床变成幸福的事</a:t>
            </a:r>
            <a:endParaRPr lang="zh-CN" altLang="en-US" sz="2800" b="1" dirty="0">
              <a:latin typeface="迷你简姚体" panose="03000509000000000000" pitchFamily="65" charset="-122"/>
              <a:ea typeface="迷你简姚体" panose="03000509000000000000" pitchFamily="65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426961" y="5562111"/>
            <a:ext cx="216327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kumimoji="1" lang="en-US" altLang="zh-CN" b="1" dirty="0"/>
              <a:t>G12</a:t>
            </a:r>
            <a:r>
              <a:rPr kumimoji="1" lang="zh-CN" altLang="en-US" b="1" dirty="0"/>
              <a:t>小组</a:t>
            </a:r>
            <a:endParaRPr kumimoji="1" lang="en-US" altLang="zh-CN" b="1" dirty="0"/>
          </a:p>
          <a:p>
            <a:pPr>
              <a:defRPr/>
            </a:pPr>
            <a:r>
              <a:rPr kumimoji="1" lang="zh-CN" altLang="en-US" b="1" dirty="0"/>
              <a:t>蒋家俊</a:t>
            </a:r>
            <a:endParaRPr kumimoji="1" lang="en-US" altLang="zh-CN" b="1" dirty="0"/>
          </a:p>
          <a:p>
            <a:pPr>
              <a:defRPr/>
            </a:pPr>
            <a:r>
              <a:rPr kumimoji="1" lang="zh-CN" altLang="en-US" b="1" dirty="0"/>
              <a:t>李捷</a:t>
            </a:r>
            <a:endParaRPr kumimoji="1" lang="en-US" altLang="zh-CN" b="1" dirty="0"/>
          </a:p>
          <a:p>
            <a:pPr>
              <a:defRPr/>
            </a:pPr>
            <a:r>
              <a:rPr kumimoji="1" lang="zh-CN" altLang="en-US" b="1" dirty="0"/>
              <a:t>厉佩强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94657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</p:cTn>
                        </p:par>
                        <p:par>
                          <p:cTn id="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afterEffect">
                                  <p:childTnLst>
                                    <p:cmd type="call" cmd="playFrom(0.0)">
                                      <p:cBhvr>
                                        <p:cTn id="7" dur="159085" fill="hold"/>
                                        <p:tgtEl>
                                          <p:spTgt spid="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159085"/>
                            </p:stCondLst>
                            <p:childTnLst>
                              <p:par>
                                <p:cTn id="9" presetID="14" presetClass="entr" presetSubtype="5" fill="hold" nodeType="afterEffect"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withGroup">
                            <p:stCondLst>
                              <p:cond delay="160085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withGroup">
                            <p:stCondLst>
                              <p:cond delay="161335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519086" y="0"/>
            <a:ext cx="2576250" cy="3847500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>
            <a:off x="4896008" y="2243427"/>
            <a:ext cx="1159482" cy="1345914"/>
            <a:chOff x="1294544" y="4345969"/>
            <a:chExt cx="1460226" cy="1602768"/>
          </a:xfrm>
        </p:grpSpPr>
        <p:sp>
          <p:nvSpPr>
            <p:cNvPr id="16" name="任意多边形 15"/>
            <p:cNvSpPr/>
            <p:nvPr/>
          </p:nvSpPr>
          <p:spPr>
            <a:xfrm>
              <a:off x="1294544" y="4345969"/>
              <a:ext cx="1047964" cy="1602768"/>
            </a:xfrm>
            <a:custGeom>
              <a:avLst/>
              <a:gdLst>
                <a:gd name="connsiteX0" fmla="*/ 0 w 1047964"/>
                <a:gd name="connsiteY0" fmla="*/ 0 h 1602768"/>
                <a:gd name="connsiteX1" fmla="*/ 1047964 w 1047964"/>
                <a:gd name="connsiteY1" fmla="*/ 0 h 1602768"/>
                <a:gd name="connsiteX2" fmla="*/ 1047964 w 1047964"/>
                <a:gd name="connsiteY2" fmla="*/ 292813 h 1602768"/>
                <a:gd name="connsiteX3" fmla="*/ 883578 w 1047964"/>
                <a:gd name="connsiteY3" fmla="*/ 292813 h 1602768"/>
                <a:gd name="connsiteX4" fmla="*/ 883578 w 1047964"/>
                <a:gd name="connsiteY4" fmla="*/ 154112 h 1602768"/>
                <a:gd name="connsiteX5" fmla="*/ 164386 w 1047964"/>
                <a:gd name="connsiteY5" fmla="*/ 154112 h 1602768"/>
                <a:gd name="connsiteX6" fmla="*/ 164386 w 1047964"/>
                <a:gd name="connsiteY6" fmla="*/ 1448656 h 1602768"/>
                <a:gd name="connsiteX7" fmla="*/ 883578 w 1047964"/>
                <a:gd name="connsiteY7" fmla="*/ 1448656 h 1602768"/>
                <a:gd name="connsiteX8" fmla="*/ 883578 w 1047964"/>
                <a:gd name="connsiteY8" fmla="*/ 1309954 h 1602768"/>
                <a:gd name="connsiteX9" fmla="*/ 1047964 w 1047964"/>
                <a:gd name="connsiteY9" fmla="*/ 1309954 h 1602768"/>
                <a:gd name="connsiteX10" fmla="*/ 1047964 w 1047964"/>
                <a:gd name="connsiteY10" fmla="*/ 1602768 h 1602768"/>
                <a:gd name="connsiteX11" fmla="*/ 0 w 1047964"/>
                <a:gd name="connsiteY11" fmla="*/ 1602768 h 160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7964" h="1602768">
                  <a:moveTo>
                    <a:pt x="0" y="0"/>
                  </a:moveTo>
                  <a:lnTo>
                    <a:pt x="1047964" y="0"/>
                  </a:lnTo>
                  <a:lnTo>
                    <a:pt x="1047964" y="292813"/>
                  </a:lnTo>
                  <a:lnTo>
                    <a:pt x="883578" y="292813"/>
                  </a:lnTo>
                  <a:lnTo>
                    <a:pt x="883578" y="154112"/>
                  </a:lnTo>
                  <a:lnTo>
                    <a:pt x="164386" y="154112"/>
                  </a:lnTo>
                  <a:lnTo>
                    <a:pt x="164386" y="1448656"/>
                  </a:lnTo>
                  <a:lnTo>
                    <a:pt x="883578" y="1448656"/>
                  </a:lnTo>
                  <a:lnTo>
                    <a:pt x="883578" y="1309954"/>
                  </a:lnTo>
                  <a:lnTo>
                    <a:pt x="1047964" y="1309954"/>
                  </a:lnTo>
                  <a:lnTo>
                    <a:pt x="1047964" y="1602768"/>
                  </a:lnTo>
                  <a:lnTo>
                    <a:pt x="0" y="1602768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940795" y="4841967"/>
              <a:ext cx="813975" cy="7696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smtClean="0">
                  <a:latin typeface="迷你简姚体" panose="03000509000000000000" pitchFamily="65" charset="-122"/>
                  <a:ea typeface="迷你简姚体" panose="03000509000000000000" pitchFamily="65" charset="-122"/>
                </a:rPr>
                <a:t>壹</a:t>
              </a:r>
              <a:endParaRPr lang="zh-CN" altLang="en-US" sz="3600" b="1">
                <a:latin typeface="迷你简姚体" panose="03000509000000000000" pitchFamily="65" charset="-122"/>
                <a:ea typeface="迷你简姚体" panose="03000509000000000000" pitchFamily="65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353399" y="4661764"/>
              <a:ext cx="852735" cy="117894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3200" spc="300" dirty="0">
                  <a:latin typeface="幼圆" panose="02010509060101010101" pitchFamily="49" charset="-122"/>
                  <a:ea typeface="幼圆" panose="02010509060101010101" pitchFamily="49" charset="-122"/>
                </a:rPr>
                <a:t>愿景</a:t>
              </a:r>
              <a:endParaRPr lang="zh-CN" altLang="en-US" sz="3200" spc="300" dirty="0"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0499434" y="4248387"/>
            <a:ext cx="615553" cy="1884578"/>
            <a:chOff x="11526536" y="3754893"/>
            <a:chExt cx="615553" cy="1884578"/>
          </a:xfrm>
        </p:grpSpPr>
        <p:sp>
          <p:nvSpPr>
            <p:cNvPr id="38" name="文本框 37"/>
            <p:cNvSpPr txBox="1"/>
            <p:nvPr/>
          </p:nvSpPr>
          <p:spPr>
            <a:xfrm>
              <a:off x="11526536" y="4752049"/>
              <a:ext cx="615553" cy="887422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2800" spc="300" dirty="0" smtClean="0">
                  <a:latin typeface="迷你简姚体" panose="03000509000000000000" pitchFamily="65" charset="-122"/>
                  <a:ea typeface="迷你简姚体" panose="03000509000000000000" pitchFamily="65" charset="-122"/>
                </a:rPr>
                <a:t>目录</a:t>
              </a:r>
              <a:endParaRPr lang="zh-CN" altLang="en-US" sz="2800" spc="300" dirty="0">
                <a:latin typeface="迷你简姚体" panose="03000509000000000000" pitchFamily="65" charset="-122"/>
                <a:ea typeface="迷你简姚体" panose="03000509000000000000" pitchFamily="65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1618870" y="3754893"/>
              <a:ext cx="430887" cy="889026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altLang="zh-CN" sz="1600" smtClean="0">
                  <a:latin typeface="迷你简姚体" panose="03000509000000000000" pitchFamily="65" charset="-122"/>
                  <a:ea typeface="迷你简姚体" panose="03000509000000000000" pitchFamily="65" charset="-122"/>
                </a:rPr>
                <a:t>CONTENT</a:t>
              </a:r>
              <a:endParaRPr lang="zh-CN" altLang="en-US" sz="1600">
                <a:latin typeface="迷你简姚体" panose="03000509000000000000" pitchFamily="65" charset="-122"/>
                <a:ea typeface="迷你简姚体" panose="03000509000000000000" pitchFamily="65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305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</p:cTn>
                        </p:par>
                        <p:par>
                          <p:cTn id="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" presetID="14" presetClass="entr" presetSubtype="5" fill="hold" nodeType="afterEffect"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8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6" presetClass="entr" presetSubtype="16" fill="hold" nodeType="withEffect"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1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withGroup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60251" y="2685221"/>
            <a:ext cx="2492990" cy="25237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随着现在人们赖床</a:t>
            </a:r>
            <a:endParaRPr lang="en-US" altLang="zh-CN" sz="1400" spc="600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现象愈发严重，按时</a:t>
            </a:r>
            <a:endParaRPr lang="en-US" altLang="zh-CN" sz="1400" spc="600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起床需求愈发增大，</a:t>
            </a:r>
            <a:endParaRPr lang="en-US" altLang="zh-CN" sz="1400" spc="600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1400" spc="600" dirty="0">
                <a:latin typeface="幼圆" panose="02010509060101010101" pitchFamily="49" charset="-122"/>
                <a:ea typeface="幼圆" panose="02010509060101010101" pitchFamily="49" charset="-122"/>
              </a:rPr>
              <a:t>本</a:t>
            </a:r>
            <a:r>
              <a:rPr lang="zh-CN" altLang="en-US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款</a:t>
            </a:r>
            <a:r>
              <a:rPr lang="en-US" altLang="zh-CN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APP</a:t>
            </a:r>
            <a:r>
              <a:rPr lang="zh-CN" altLang="en-US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应运而生</a:t>
            </a:r>
            <a:endParaRPr lang="en-US" altLang="zh-CN" sz="1400" spc="600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>
              <a:lnSpc>
                <a:spcPct val="200000"/>
              </a:lnSpc>
            </a:pPr>
            <a:endParaRPr lang="en-US" altLang="zh-CN" sz="1400" spc="600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>
              <a:lnSpc>
                <a:spcPct val="200000"/>
              </a:lnSpc>
            </a:pPr>
            <a:endParaRPr lang="en-US" altLang="zh-CN" sz="900" spc="600" dirty="0" smtClean="0">
              <a:solidFill>
                <a:schemeClr val="bg2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64753" y="2608277"/>
            <a:ext cx="274947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本产品具有押金打卡</a:t>
            </a:r>
            <a:endParaRPr lang="en-US" altLang="zh-CN" sz="1400" spc="600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功能，并与微信运动数</a:t>
            </a:r>
            <a:endParaRPr lang="en-US" altLang="zh-CN" sz="1400" spc="600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据连通，以保证用户按</a:t>
            </a:r>
            <a:endParaRPr lang="en-US" altLang="zh-CN" sz="1400" spc="600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>
              <a:lnSpc>
                <a:spcPct val="200000"/>
              </a:lnSpc>
            </a:pPr>
            <a:r>
              <a:rPr lang="zh-CN" altLang="en-US" sz="1400" spc="600" dirty="0" smtClean="0">
                <a:latin typeface="幼圆" panose="02010509060101010101" pitchFamily="49" charset="-122"/>
                <a:ea typeface="幼圆" panose="02010509060101010101" pitchFamily="49" charset="-122"/>
              </a:rPr>
              <a:t>时起床。</a:t>
            </a:r>
            <a:endParaRPr lang="en-US" altLang="zh-CN" sz="1400" spc="600" dirty="0" smtClean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1026" name="Picture 2" descr="https://timgsa.baidu.com/timg?image&amp;quality=80&amp;size=b9999_10000&amp;sec=1522215894815&amp;di=c8a6f28645f42b3ed6920a94f517858f&amp;imgtype=0&amp;src=http%3A%2F%2Fwww.angel-usa.com%2Fuploads%2Fallimg%2F170502%2F7-1F5021341332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6867" y="1729535"/>
            <a:ext cx="571500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48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</p:cTn>
                        </p:par>
                        <p:par>
                          <p:cTn id="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" presetID="20" presetClass="entr" presetSubtype="0" fill="hold" grpId="0" nodeType="afterEffect"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8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0" presetClass="entr" presetSubtype="0" fill="hold" grpId="1" nodeType="afterEffect"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A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505440" y="-4626369"/>
            <a:ext cx="9444212" cy="11206193"/>
            <a:chOff x="2559981" y="-3133234"/>
            <a:chExt cx="7243776" cy="8595227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59981" y="-3133234"/>
              <a:ext cx="7243776" cy="8595227"/>
            </a:xfrm>
            <a:prstGeom prst="rect">
              <a:avLst/>
            </a:prstGeom>
          </p:spPr>
        </p:pic>
        <p:sp>
          <p:nvSpPr>
            <p:cNvPr id="4" name="椭圆 3"/>
            <p:cNvSpPr/>
            <p:nvPr/>
          </p:nvSpPr>
          <p:spPr>
            <a:xfrm>
              <a:off x="4510268" y="1851949"/>
              <a:ext cx="3171463" cy="3171463"/>
            </a:xfrm>
            <a:prstGeom prst="ellipse">
              <a:avLst/>
            </a:prstGeom>
            <a:solidFill>
              <a:srgbClr val="D9DAD9"/>
            </a:solidFill>
            <a:ln w="666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>
                <a:solidFill>
                  <a:schemeClr val="tx1">
                    <a:lumMod val="85000"/>
                    <a:lumOff val="15000"/>
                  </a:schemeClr>
                </a:solidFill>
                <a:latin typeface="迷你简姚体" panose="03000509000000000000" pitchFamily="65" charset="-122"/>
                <a:ea typeface="迷你简姚体" panose="03000509000000000000" pitchFamily="65" charset="-122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501909" y="584518"/>
            <a:ext cx="895485" cy="114082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361570" y="4944877"/>
            <a:ext cx="1198708" cy="95896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752879" y="3478922"/>
            <a:ext cx="27254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smtClean="0">
                <a:solidFill>
                  <a:schemeClr val="tx1">
                    <a:lumMod val="85000"/>
                    <a:lumOff val="15000"/>
                  </a:schemeClr>
                </a:solidFill>
                <a:latin typeface="迷你简姚体" panose="03000509000000000000" pitchFamily="65" charset="-122"/>
                <a:ea typeface="迷你简姚体" panose="03000509000000000000" pitchFamily="65" charset="-122"/>
              </a:rPr>
              <a:t>Thank</a:t>
            </a:r>
            <a:r>
              <a:rPr lang="en-US" altLang="zh-CN" sz="5400">
                <a:solidFill>
                  <a:schemeClr val="tx1">
                    <a:lumMod val="85000"/>
                    <a:lumOff val="15000"/>
                  </a:schemeClr>
                </a:solidFill>
                <a:latin typeface="迷你简姚体" panose="03000509000000000000" pitchFamily="65" charset="-122"/>
                <a:ea typeface="迷你简姚体" panose="03000509000000000000" pitchFamily="65" charset="-122"/>
              </a:rPr>
              <a:t>s</a:t>
            </a:r>
            <a:r>
              <a:rPr lang="en-US" altLang="zh-CN" sz="5400" smtClean="0">
                <a:solidFill>
                  <a:schemeClr val="tx1">
                    <a:lumMod val="85000"/>
                    <a:lumOff val="15000"/>
                  </a:schemeClr>
                </a:solidFill>
                <a:latin typeface="迷你简姚体" panose="03000509000000000000" pitchFamily="65" charset="-122"/>
                <a:ea typeface="迷你简姚体" panose="03000509000000000000" pitchFamily="65" charset="-122"/>
              </a:rPr>
              <a:t> </a:t>
            </a:r>
            <a:r>
              <a:rPr lang="en-US" altLang="zh-CN" sz="3200" smtClean="0">
                <a:solidFill>
                  <a:schemeClr val="tx1">
                    <a:lumMod val="85000"/>
                    <a:lumOff val="15000"/>
                  </a:schemeClr>
                </a:solidFill>
                <a:latin typeface="迷你简姚体" panose="03000509000000000000" pitchFamily="65" charset="-122"/>
                <a:ea typeface="迷你简姚体" panose="03000509000000000000" pitchFamily="65" charset="-122"/>
              </a:rPr>
              <a:t>●</a:t>
            </a:r>
            <a:endParaRPr lang="zh-CN" altLang="en-US" sz="3200">
              <a:solidFill>
                <a:schemeClr val="tx1">
                  <a:lumMod val="85000"/>
                  <a:lumOff val="15000"/>
                </a:schemeClr>
              </a:solidFill>
              <a:latin typeface="迷你简姚体" panose="03000509000000000000" pitchFamily="65" charset="-122"/>
              <a:ea typeface="迷你简姚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0971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</p:cTn>
                        </p:par>
                        <p:par>
                          <p:cTn id="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" presetID="14" presetClass="entr" presetSubtype="5" fill="hold" nodeType="afterEffect"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withGroup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withGroup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6" presetClass="entr" presetSubtype="0" fill="hold" grpId="0" nodeType="afterEffect"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1.7601 Service Pack 1"/>
  <p:tag name="AS_RELEASE_DATE" val="2016.05.04"/>
  <p:tag name="AS_TITLE" val="Aspose.Slides for .NET 4.0"/>
  <p:tag name="AS_VERSION" val="16.4.0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  <a:tileRect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1982</TotalTime>
  <Words>83</Words>
  <Application>Microsoft Office PowerPoint</Application>
  <PresentationFormat>自定义</PresentationFormat>
  <Paragraphs>25</Paragraphs>
  <Slides>4</Slides>
  <Notes>3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5" baseType="lpstr"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锐旗设计;https://9ppt.taobao.com</dc:creator>
  <cp:keywords>锐旗设计；https://9ppt.taobao.com</cp:keywords>
  <cp:lastModifiedBy>asus</cp:lastModifiedBy>
  <cp:revision>123</cp:revision>
  <dcterms:created xsi:type="dcterms:W3CDTF">2016-05-16T03:47:52Z</dcterms:created>
  <dcterms:modified xsi:type="dcterms:W3CDTF">2018-03-28T03:06:57Z</dcterms:modified>
  <cp:category>锐旗设计；https://9ppt.taobao.com</cp:category>
</cp:coreProperties>
</file>

<file path=docProps/thumbnail.jpeg>
</file>